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Source Code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dincijfers.antwerpen.be/?var=natcube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e4e0ac5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5e4e0ac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9ade9e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9ade9e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9ade9e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9ade9e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e4e0ac5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5e4e0ac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e4e0ac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e4e0ac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e4e0ac5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e4e0ac5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9ade9e5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9ade9e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4e0ac5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5e4e0ac5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new: 165984 inwoners tussen 18 - 39j </a:t>
            </a:r>
            <a:r>
              <a:rPr lang="nl" sz="1000" u="sng">
                <a:solidFill>
                  <a:schemeClr val="hlink"/>
                </a:solidFill>
                <a:hlinkClick r:id="rId2"/>
              </a:rPr>
              <a:t>https://stadincijfers.antwerpen.be/?var=natcube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400000 bezoekers https://www.tomorrowland.com/en/festival/welcome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------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oud:</a:t>
            </a:r>
            <a:r>
              <a:rPr lang="nl" sz="1000"/>
              <a:t>Antwerpen inwoners: 525935*0,4(15j-40j)*0,15*10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e4e0ac5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5e4e0ac5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661b5ff0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661b5ff0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e4e0ac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e4e0ac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61b5ff0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661b5ff0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5e4e0ac5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5e4e0ac5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5e4e0ac5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5e4e0ac5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Informatie over welke posts het meest worden gezien, geklikt en geliked om zo relevantere content te posten.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61b5ff06_1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61b5ff06_1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Doelgerichte content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Informatie over welke posts het meest worden gezien en geklikt.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fb2b425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5fb2b42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5fb2b425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5fb2b425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5fb2b425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5fb2b425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661b5ff06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661b5ff0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61b5ff06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61b5ff06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5e4e0ac5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5e4e0ac5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61b5ff0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61b5ff0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661b5ff0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661b5ff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61b5ff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61b5ff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661b5ff06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661b5ff0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61b5ff0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61b5ff0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61b5ff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61b5ff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e4e0ac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e4e0ac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661b5ff06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661b5ff06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61b5ff06_1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61b5ff06_1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61b5ff06_1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61b5ff06_1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hyperlink" Target="https://sparky.exotec.be/" TargetMode="External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51.jpg"/><Relationship Id="rId9" Type="http://schemas.openxmlformats.org/officeDocument/2006/relationships/image" Target="../media/image59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51.jp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open?id=1TqHLDKKrFMVeyjG6sq0Kj-uO_tkXYDYP" TargetMode="External"/><Relationship Id="rId4" Type="http://schemas.openxmlformats.org/officeDocument/2006/relationships/hyperlink" Target="https://sparky1920.azurewebsites.net/" TargetMode="External"/><Relationship Id="rId5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edricvanbroek.gitbook.io/sparky/" TargetMode="External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kXd6ADNA-T0" TargetMode="External"/><Relationship Id="rId4" Type="http://schemas.openxmlformats.org/officeDocument/2006/relationships/image" Target="../media/image6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8021100" y="4219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Cédric Van Broek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Pieter Neyens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Lorenzo De Laet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Kasper Ruys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Feng Lin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00" y="909125"/>
            <a:ext cx="7551151" cy="21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625" y="3621075"/>
            <a:ext cx="1076450" cy="5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Azure DevOps </a:t>
            </a: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CI/CD Pipeline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Build pipeline (CI)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Github repo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Develop + master branch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 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900" y="1279925"/>
            <a:ext cx="732925" cy="7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072" y="2429913"/>
            <a:ext cx="1132575" cy="2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825" y="2292575"/>
            <a:ext cx="1203950" cy="23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25" y="3110250"/>
            <a:ext cx="3834275" cy="1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Azure DevOps CI/CD Pipeline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Build pipeline (CI)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 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75" y="1191125"/>
            <a:ext cx="758675" cy="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997" y="2528075"/>
            <a:ext cx="1132575" cy="2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475" y="2429925"/>
            <a:ext cx="1203950" cy="23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902" y="2106263"/>
            <a:ext cx="2945525" cy="29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Azure DevOps CI/CD Pipeline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release </a:t>
            </a:r>
            <a:r>
              <a:rPr lang="nl"/>
              <a:t>pipeline (CD)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Master branch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 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648" y="1318650"/>
            <a:ext cx="725727" cy="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45" y="3074983"/>
            <a:ext cx="3718224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400" y="3020125"/>
            <a:ext cx="4356375" cy="1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648550" y="550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" y="1450525"/>
            <a:ext cx="2043224" cy="14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4">
            <a:alphaModFix/>
          </a:blip>
          <a:srcRect b="20636" l="2689" r="7358" t="9715"/>
          <a:stretch/>
        </p:blipFill>
        <p:spPr>
          <a:xfrm>
            <a:off x="6208459" y="2078875"/>
            <a:ext cx="2958665" cy="306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823" y="3321323"/>
            <a:ext cx="1822175" cy="18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3" y="3236685"/>
            <a:ext cx="1959862" cy="190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7">
            <a:alphaModFix/>
          </a:blip>
          <a:srcRect b="0" l="-5090" r="5089" t="0"/>
          <a:stretch/>
        </p:blipFill>
        <p:spPr>
          <a:xfrm>
            <a:off x="2299123" y="1300400"/>
            <a:ext cx="2272875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0525" y="3080643"/>
            <a:ext cx="2481474" cy="20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4825450" y="1683312"/>
            <a:ext cx="1129550" cy="9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1886950" y="940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What the people say...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92800" y="1946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Eerste Interview 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21 people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99" y="2632063"/>
            <a:ext cx="4061700" cy="251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57" y="2571750"/>
            <a:ext cx="3442176" cy="2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5044100" y="2083925"/>
            <a:ext cx="24708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 test + website: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nl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 people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24350" y="1279600"/>
            <a:ext cx="2106300" cy="32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latin typeface="Montserrat"/>
                <a:ea typeface="Montserrat"/>
                <a:cs typeface="Montserrat"/>
                <a:sym typeface="Montserrat"/>
              </a:rPr>
              <a:t>Business model canvas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5291300" y="4552300"/>
            <a:ext cx="798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78" y="30800"/>
            <a:ext cx="6917524" cy="51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Visie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Opladen van toestellen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Jongeren, studenten, festivalgangers, pretparkgangers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Concurrenten: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Chargerent Europe SAS (Frankrijk)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Batterybox (Nederland)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44" y="2882400"/>
            <a:ext cx="3131052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3925" y="495625"/>
            <a:ext cx="50211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Break even analyse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0" y="1088850"/>
            <a:ext cx="8955726" cy="35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5"/>
            <a:ext cx="5890301" cy="37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34560" l="550" r="-550" t="-34560"/>
          <a:stretch/>
        </p:blipFill>
        <p:spPr>
          <a:xfrm>
            <a:off x="31500" y="3611308"/>
            <a:ext cx="9143998" cy="153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4294967295" type="ctrTitle"/>
          </p:nvPr>
        </p:nvSpPr>
        <p:spPr>
          <a:xfrm>
            <a:off x="311700" y="1394275"/>
            <a:ext cx="85206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800"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1"/>
          <p:cNvSpPr txBox="1"/>
          <p:nvPr>
            <p:ph idx="4294967295" type="subTitle"/>
          </p:nvPr>
        </p:nvSpPr>
        <p:spPr>
          <a:xfrm>
            <a:off x="126075" y="2648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WordPress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SEO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Dynamisch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Lead-Generation focussed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Blog</a:t>
            </a:r>
            <a:endParaRPr sz="18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153" y="0"/>
            <a:ext cx="216049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226675" y="2092350"/>
            <a:ext cx="3675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u="sng">
                <a:solidFill>
                  <a:schemeClr val="hlink"/>
                </a:solidFill>
                <a:hlinkClick r:id="rId4"/>
              </a:rPr>
              <a:t>https://sparky.exotec.be/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350" y="1"/>
            <a:ext cx="3397801" cy="374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Inhoud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Gitbook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How it works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CI/CD 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User 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Business model canvas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Break even analyse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Content Marketing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Jira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Github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4294967295" type="subTitle"/>
          </p:nvPr>
        </p:nvSpPr>
        <p:spPr>
          <a:xfrm>
            <a:off x="4889275" y="12162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Top 5 “trefwoorden”: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Powerstation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Powerbanks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Powerbank rental service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Powerbank charging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Sparky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Resultaat =&gt; FIRST PAGE!</a:t>
            </a:r>
            <a:endParaRPr sz="1800"/>
          </a:p>
        </p:txBody>
      </p:sp>
      <p:sp>
        <p:nvSpPr>
          <p:cNvPr id="244" name="Google Shape;244;p32"/>
          <p:cNvSpPr txBox="1"/>
          <p:nvPr>
            <p:ph idx="4294967295" type="ctrTitle"/>
          </p:nvPr>
        </p:nvSpPr>
        <p:spPr>
          <a:xfrm>
            <a:off x="311700" y="633125"/>
            <a:ext cx="85206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Website SEO</a:t>
            </a:r>
            <a:endParaRPr sz="24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" y="1147225"/>
            <a:ext cx="4857750" cy="39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Google Analytics Website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149550" y="20599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64</a:t>
            </a:r>
            <a:r>
              <a:rPr lang="nl"/>
              <a:t> unieke gebruikers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4min sessie duur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62% mobiel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75" y="2571739"/>
            <a:ext cx="3688775" cy="251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650" y="488026"/>
            <a:ext cx="3372350" cy="44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280 Likes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85 Volgers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63 Connecties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8" y="197598"/>
            <a:ext cx="84627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225" y="197600"/>
            <a:ext cx="820124" cy="82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350" y="197592"/>
            <a:ext cx="82012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3" y="2154774"/>
            <a:ext cx="265478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2571750"/>
            <a:ext cx="265475" cy="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75" y="2996920"/>
            <a:ext cx="265475" cy="26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0100" y="3679825"/>
            <a:ext cx="2134800" cy="36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0093" y="1606275"/>
            <a:ext cx="2134800" cy="207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2393" y="1188850"/>
            <a:ext cx="2743627" cy="17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2398" y="2962925"/>
            <a:ext cx="2989576" cy="19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280 Likes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85 Volgers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63 Connecties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8" y="197598"/>
            <a:ext cx="84627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225" y="197600"/>
            <a:ext cx="820124" cy="82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350" y="197592"/>
            <a:ext cx="82012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3" y="2154774"/>
            <a:ext cx="265478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2571750"/>
            <a:ext cx="265475" cy="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75" y="2996920"/>
            <a:ext cx="265475" cy="26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513" y="1119625"/>
            <a:ext cx="5860575" cy="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4346" y="1516875"/>
            <a:ext cx="5910900" cy="125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8319" y="2929594"/>
            <a:ext cx="2562625" cy="22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0" y="1340588"/>
            <a:ext cx="9144000" cy="212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889551"/>
            <a:ext cx="9144000" cy="425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962989"/>
            <a:ext cx="9144000" cy="318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Github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675" y="2103275"/>
            <a:ext cx="6079725" cy="29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25" y="22063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729450" y="1350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Links Webapp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501675" y="2465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Downloadbare PWA: </a:t>
            </a:r>
            <a:r>
              <a:rPr lang="nl" sz="1100" u="sng">
                <a:solidFill>
                  <a:srgbClr val="A44EED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https://drive.google.com/open?id=1TqHLDKKrFMVeyjG6sq0Kj-uO_tkXYDYP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Webapp link : </a:t>
            </a:r>
            <a:r>
              <a:rPr lang="n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https://sparky1920.azurewebsites.net/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850" y="2879713"/>
            <a:ext cx="34671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88750" y="23319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9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750" y="2571750"/>
            <a:ext cx="988950" cy="1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4">
            <a:alphaModFix/>
          </a:blip>
          <a:srcRect b="20636" l="2689" r="7358" t="9715"/>
          <a:stretch/>
        </p:blipFill>
        <p:spPr>
          <a:xfrm>
            <a:off x="5323234" y="1660625"/>
            <a:ext cx="2958665" cy="306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Gitbook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572000" y="636725"/>
            <a:ext cx="324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https://cedricvanbroek.gitbook.io/sparky/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83075" y="2141050"/>
            <a:ext cx="23607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Gehele documentatie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Manuals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User Testing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BMC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Content Marketing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75" y="1170150"/>
            <a:ext cx="6095424" cy="228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2" title="Demo Video Ap Valley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6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hadden we anders kunnen doen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MQTT gebruiken ipv Http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Stations niet zelf maken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038" y="474363"/>
            <a:ext cx="39338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3844"/>
            <a:ext cx="9143999" cy="400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98" y="0"/>
            <a:ext cx="7089652" cy="52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80200" y="580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68" y="3479193"/>
            <a:ext cx="2996606" cy="16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62" y="3516928"/>
            <a:ext cx="2192525" cy="1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188" y="1315763"/>
            <a:ext cx="1865750" cy="18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221" y="1494075"/>
            <a:ext cx="2543315" cy="16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175" y="1146125"/>
            <a:ext cx="2104825" cy="21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25" y="3309050"/>
            <a:ext cx="3639776" cy="18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Webapp screenshots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7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07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678" y="0"/>
            <a:ext cx="23733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22327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702" y="304800"/>
            <a:ext cx="22327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404" y="304800"/>
            <a:ext cx="22332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650" y="303601"/>
            <a:ext cx="2233250" cy="48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30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303" y="2540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4400" y="98575"/>
            <a:ext cx="2327849" cy="5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